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  <p:sldId id="262" r:id="rId5"/>
  </p:sldIdLst>
  <p:sldSz cx="9144000" cy="6858000" type="screen4x3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2185" autoAdjust="0"/>
  </p:normalViewPr>
  <p:slideViewPr>
    <p:cSldViewPr>
      <p:cViewPr varScale="1">
        <p:scale>
          <a:sx n="121" d="100"/>
          <a:sy n="121" d="100"/>
        </p:scale>
        <p:origin x="50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04AB2-12E4-4D01-831E-33C11C07F679}" type="datetimeFigureOut">
              <a:rPr lang="de-DE" smtClean="0"/>
              <a:pPr/>
              <a:t>20.03.2017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E4EE2-A696-48FD-A494-6AD0A9332D5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74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04AB2-12E4-4D01-831E-33C11C07F679}" type="datetimeFigureOut">
              <a:rPr lang="de-DE" smtClean="0"/>
              <a:pPr/>
              <a:t>20.03.2017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E4EE2-A696-48FD-A494-6AD0A9332D5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3214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04AB2-12E4-4D01-831E-33C11C07F679}" type="datetimeFigureOut">
              <a:rPr lang="de-DE" smtClean="0"/>
              <a:pPr/>
              <a:t>20.03.2017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E4EE2-A696-48FD-A494-6AD0A9332D5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6140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04AB2-12E4-4D01-831E-33C11C07F679}" type="datetimeFigureOut">
              <a:rPr lang="de-DE" smtClean="0"/>
              <a:pPr/>
              <a:t>20.03.2017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E4EE2-A696-48FD-A494-6AD0A9332D5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9034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04AB2-12E4-4D01-831E-33C11C07F679}" type="datetimeFigureOut">
              <a:rPr lang="de-DE" smtClean="0"/>
              <a:pPr/>
              <a:t>20.03.2017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E4EE2-A696-48FD-A494-6AD0A9332D5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9945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04AB2-12E4-4D01-831E-33C11C07F679}" type="datetimeFigureOut">
              <a:rPr lang="de-DE" smtClean="0"/>
              <a:pPr/>
              <a:t>20.03.2017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E4EE2-A696-48FD-A494-6AD0A9332D5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5429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04AB2-12E4-4D01-831E-33C11C07F679}" type="datetimeFigureOut">
              <a:rPr lang="de-DE" smtClean="0"/>
              <a:pPr/>
              <a:t>20.03.2017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E4EE2-A696-48FD-A494-6AD0A9332D5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9689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04AB2-12E4-4D01-831E-33C11C07F679}" type="datetimeFigureOut">
              <a:rPr lang="de-DE" smtClean="0"/>
              <a:pPr/>
              <a:t>20.03.2017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E4EE2-A696-48FD-A494-6AD0A9332D5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6350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04AB2-12E4-4D01-831E-33C11C07F679}" type="datetimeFigureOut">
              <a:rPr lang="de-DE" smtClean="0"/>
              <a:pPr/>
              <a:t>20.03.2017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E4EE2-A696-48FD-A494-6AD0A9332D5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5379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04AB2-12E4-4D01-831E-33C11C07F679}" type="datetimeFigureOut">
              <a:rPr lang="de-DE" smtClean="0"/>
              <a:pPr/>
              <a:t>20.03.2017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E4EE2-A696-48FD-A494-6AD0A9332D5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7289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04AB2-12E4-4D01-831E-33C11C07F679}" type="datetimeFigureOut">
              <a:rPr lang="de-DE" smtClean="0"/>
              <a:pPr/>
              <a:t>20.03.2017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E4EE2-A696-48FD-A494-6AD0A9332D5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4665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04AB2-12E4-4D01-831E-33C11C07F679}" type="datetimeFigureOut">
              <a:rPr lang="de-DE" smtClean="0"/>
              <a:pPr/>
              <a:t>20.03.2017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E4EE2-A696-48FD-A494-6AD0A9332D5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0672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dk1">
                  <a:tint val="50000"/>
                  <a:satMod val="300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  <a:lin ang="16200000" scaled="1"/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de-DE" sz="5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Bernard MT Condensed" pitchFamily="18" charset="0"/>
              </a:rPr>
              <a:t>Felddorfer</a:t>
            </a:r>
            <a:r>
              <a:rPr lang="de-DE" sz="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ernard MT Condensed" pitchFamily="18" charset="0"/>
              </a:rPr>
              <a:t> Tageblatt</a:t>
            </a:r>
            <a:br>
              <a:rPr lang="de-DE" sz="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ernard MT Condensed" pitchFamily="18" charset="0"/>
              </a:rPr>
            </a:br>
            <a:r>
              <a:rPr lang="de-DE" sz="11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Unabhängig – Überparteilich - Tagesaktuell </a:t>
            </a:r>
            <a:endParaRPr lang="de-DE" sz="1100" dirty="0">
              <a:latin typeface="Arial Black" pitchFamily="34" charset="0"/>
            </a:endParaRPr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5759714"/>
              </p:ext>
            </p:extLst>
          </p:nvPr>
        </p:nvGraphicFramePr>
        <p:xfrm>
          <a:off x="107504" y="2262242"/>
          <a:ext cx="8856984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6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8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93755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de-DE" sz="3000" b="1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Forderung der Umweltpartei. „Zitat!“ fordert Herr/Frau Spielname.</a:t>
                      </a:r>
                    </a:p>
                    <a:p>
                      <a:pPr marL="0" indent="0">
                        <a:buNone/>
                      </a:pP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  <a:p>
                      <a:pPr marL="0" indent="0">
                        <a:buNone/>
                      </a:pP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3000" b="1" kern="1200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ea typeface="+mn-ea"/>
                          <a:cs typeface="Microsoft Uighur" pitchFamily="2" charset="-78"/>
                        </a:rPr>
                        <a:t>Parteifoto einfügen</a:t>
                      </a:r>
                    </a:p>
                    <a:p>
                      <a:pPr marL="0" indent="0">
                        <a:buNone/>
                      </a:pP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3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Uighur" pitchFamily="2" charset="-78"/>
                          <a:ea typeface="+mn-ea"/>
                          <a:cs typeface="Microsoft Uighur" pitchFamily="2" charset="-78"/>
                        </a:rPr>
                        <a:t>Parteifoto einfügen</a:t>
                      </a:r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r>
                        <a:rPr lang="de-DE" sz="300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Befürchtung der Umweltpartei,</a:t>
                      </a:r>
                      <a:r>
                        <a:rPr lang="de-DE" sz="3000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 wenn die Straße durch den Wald gebaut wird.</a:t>
                      </a:r>
                      <a:endParaRPr lang="de-DE" sz="3000" dirty="0" smtClean="0">
                        <a:solidFill>
                          <a:schemeClr val="tx1"/>
                        </a:solidFill>
                        <a:latin typeface="Microsoft Uighur" pitchFamily="2" charset="-78"/>
                        <a:cs typeface="Microsoft Uighur" pitchFamily="2" charset="-78"/>
                      </a:endParaRPr>
                    </a:p>
                    <a:p>
                      <a:endParaRPr lang="de-DE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3000" b="1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Das könnte sich die Umweltpartei vorstellen /diesen Vorschlag würden sie unterstützen.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3000" b="1" kern="1200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ea typeface="+mn-ea"/>
                          <a:cs typeface="Microsoft Uighur" pitchFamily="2" charset="-78"/>
                        </a:rPr>
                        <a:t>Parteifoto einfügen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611560" y="1628800"/>
            <a:ext cx="7776864" cy="5232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Umweltpartei: Hauptforderung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56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gradFill>
            <a:gsLst>
              <a:gs pos="0">
                <a:schemeClr val="dk1">
                  <a:tint val="50000"/>
                  <a:satMod val="300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  <a:lin ang="16200000" scaled="1"/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de-DE" sz="5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Bernard MT Condensed" pitchFamily="18" charset="0"/>
              </a:rPr>
              <a:t>Felddorfer</a:t>
            </a:r>
            <a:r>
              <a:rPr lang="de-DE" sz="5000" dirty="0">
                <a:solidFill>
                  <a:schemeClr val="tx2">
                    <a:lumMod val="60000"/>
                    <a:lumOff val="40000"/>
                  </a:schemeClr>
                </a:solidFill>
                <a:latin typeface="Bernard MT Condensed" pitchFamily="18" charset="0"/>
              </a:rPr>
              <a:t> </a:t>
            </a:r>
            <a:r>
              <a:rPr lang="de-DE" sz="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ernard MT Condensed" pitchFamily="18" charset="0"/>
              </a:rPr>
              <a:t>Tageblatt</a:t>
            </a:r>
            <a:r>
              <a:rPr lang="de-DE" sz="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lgerian" pitchFamily="82" charset="0"/>
              </a:rPr>
              <a:t/>
            </a:r>
            <a:br>
              <a:rPr lang="de-DE" sz="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lgerian" pitchFamily="82" charset="0"/>
              </a:rPr>
            </a:br>
            <a:r>
              <a:rPr lang="de-DE" sz="11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Unabhängig – Überparteilich - Tagesaktuell </a:t>
            </a:r>
            <a:endParaRPr lang="de-DE" sz="1100" dirty="0">
              <a:latin typeface="Arial Black" pitchFamily="34" charset="0"/>
            </a:endParaRPr>
          </a:p>
        </p:txBody>
      </p:sp>
      <p:graphicFrame>
        <p:nvGraphicFramePr>
          <p:cNvPr id="11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9723709"/>
              </p:ext>
            </p:extLst>
          </p:nvPr>
        </p:nvGraphicFramePr>
        <p:xfrm>
          <a:off x="323528" y="2177400"/>
          <a:ext cx="864096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8060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de-DE" sz="3000" b="1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Forderung der Bauernpartei. „Zitat!“ fordert Herr/Frau Spielname.</a:t>
                      </a:r>
                    </a:p>
                    <a:p>
                      <a:pPr marL="0" indent="0">
                        <a:buNone/>
                      </a:pP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  <a:p>
                      <a:pPr marL="0" indent="0">
                        <a:buNone/>
                      </a:pP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3000" b="1" kern="1200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ea typeface="+mn-ea"/>
                          <a:cs typeface="Microsoft Uighur" pitchFamily="2" charset="-78"/>
                        </a:rPr>
                        <a:t>Parteifoto einfügen</a:t>
                      </a:r>
                    </a:p>
                    <a:p>
                      <a:pPr marL="0" indent="0">
                        <a:buNone/>
                      </a:pP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3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Uighur" pitchFamily="2" charset="-78"/>
                          <a:ea typeface="+mn-ea"/>
                          <a:cs typeface="Microsoft Uighur" pitchFamily="2" charset="-78"/>
                        </a:rPr>
                        <a:t>Parteifoto einfügen</a:t>
                      </a:r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sz="3000" dirty="0" smtClean="0">
                        <a:solidFill>
                          <a:schemeClr val="tx1"/>
                        </a:solidFill>
                        <a:latin typeface="Microsoft Uighur" pitchFamily="2" charset="-78"/>
                        <a:cs typeface="Microsoft Uighur" pitchFamily="2" charset="-78"/>
                      </a:endParaRPr>
                    </a:p>
                    <a:p>
                      <a:r>
                        <a:rPr lang="de-DE" sz="300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Befürchtung der Bauernpartei,</a:t>
                      </a:r>
                      <a:r>
                        <a:rPr lang="de-DE" sz="3000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 wenn die Straße durch die Felder gebaut wird.</a:t>
                      </a:r>
                      <a:endParaRPr lang="de-DE" sz="3000" dirty="0" smtClean="0">
                        <a:solidFill>
                          <a:schemeClr val="tx1"/>
                        </a:solidFill>
                        <a:latin typeface="Microsoft Uighur" pitchFamily="2" charset="-78"/>
                        <a:cs typeface="Microsoft Uighur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3000" b="1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Das könnte sich die Bauernpartei vorstellen /diesen Vorschlag würden sie unterstützen.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3000" b="1" kern="1200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ea typeface="+mn-ea"/>
                          <a:cs typeface="Microsoft Uighur" pitchFamily="2" charset="-78"/>
                        </a:rPr>
                        <a:t>Parteifoto einfügen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Textfeld 11"/>
          <p:cNvSpPr txBox="1"/>
          <p:nvPr/>
        </p:nvSpPr>
        <p:spPr>
          <a:xfrm>
            <a:off x="611560" y="1556792"/>
            <a:ext cx="7776864" cy="5232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Bauernpartei: Hauptforderung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74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5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Bernard MT Condensed" pitchFamily="18" charset="0"/>
              </a:rPr>
              <a:t>Felddorfer</a:t>
            </a:r>
            <a:r>
              <a:rPr lang="de-DE" sz="5000" dirty="0">
                <a:solidFill>
                  <a:schemeClr val="tx2">
                    <a:lumMod val="60000"/>
                    <a:lumOff val="40000"/>
                  </a:schemeClr>
                </a:solidFill>
                <a:latin typeface="Bernard MT Condensed" pitchFamily="18" charset="0"/>
              </a:rPr>
              <a:t> </a:t>
            </a:r>
            <a:r>
              <a:rPr lang="de-DE" sz="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ernard MT Condensed" pitchFamily="18" charset="0"/>
              </a:rPr>
              <a:t>Tageblatt</a:t>
            </a:r>
            <a:r>
              <a:rPr lang="de-DE" sz="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lgerian" pitchFamily="82" charset="0"/>
              </a:rPr>
              <a:t/>
            </a:r>
            <a:br>
              <a:rPr lang="de-DE" sz="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lgerian" pitchFamily="82" charset="0"/>
              </a:rPr>
            </a:br>
            <a:r>
              <a:rPr lang="de-DE" sz="11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Unabhängig – Überparteilich - Tagesaktuell </a:t>
            </a:r>
            <a:endParaRPr lang="de-DE" sz="1100" dirty="0">
              <a:latin typeface="Arial Black" pitchFamily="34" charset="0"/>
            </a:endParaRPr>
          </a:p>
        </p:txBody>
      </p:sp>
      <p:graphicFrame>
        <p:nvGraphicFramePr>
          <p:cNvPr id="3" name="Inhaltsplatzhalt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6537984"/>
              </p:ext>
            </p:extLst>
          </p:nvPr>
        </p:nvGraphicFramePr>
        <p:xfrm>
          <a:off x="179513" y="2177400"/>
          <a:ext cx="8784975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15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5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28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63968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de-DE" sz="3000" b="1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Forderung der Wirtschaftspartei. „Zitat!“ fordert Herr/Frau Spielname.</a:t>
                      </a:r>
                    </a:p>
                    <a:p>
                      <a:pPr marL="0" indent="0">
                        <a:buNone/>
                      </a:pP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  <a:p>
                      <a:pPr marL="0" indent="0">
                        <a:buNone/>
                      </a:pP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  <a:p>
                      <a:pPr marL="0" indent="0">
                        <a:buNone/>
                      </a:pPr>
                      <a:r>
                        <a:rPr lang="de-DE" sz="3000" b="1" kern="1200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ea typeface="+mn-ea"/>
                          <a:cs typeface="Microsoft Uighur" pitchFamily="2" charset="-78"/>
                        </a:rPr>
                        <a:t>Parteifoto einfügen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3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Uighur" pitchFamily="2" charset="-78"/>
                          <a:ea typeface="+mn-ea"/>
                          <a:cs typeface="Microsoft Uighur" pitchFamily="2" charset="-78"/>
                        </a:rPr>
                        <a:t>Parteifoto einfügen</a:t>
                      </a:r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sz="3000" dirty="0" smtClean="0">
                        <a:solidFill>
                          <a:schemeClr val="tx1"/>
                        </a:solidFill>
                        <a:latin typeface="Microsoft Uighur" pitchFamily="2" charset="-78"/>
                        <a:cs typeface="Microsoft Uighur" pitchFamily="2" charset="-78"/>
                      </a:endParaRPr>
                    </a:p>
                    <a:p>
                      <a:r>
                        <a:rPr lang="de-DE" sz="300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Befürchtung der Wirtschaftspartei,</a:t>
                      </a:r>
                      <a:r>
                        <a:rPr lang="de-DE" sz="3000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 wenn die Straße nicht mehr durch den Ort verläuft.</a:t>
                      </a:r>
                      <a:endParaRPr lang="de-DE" sz="3000" dirty="0" smtClean="0">
                        <a:solidFill>
                          <a:schemeClr val="tx1"/>
                        </a:solidFill>
                        <a:latin typeface="Microsoft Uighur" pitchFamily="2" charset="-78"/>
                        <a:cs typeface="Microsoft Uighur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3000" b="1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Das könnte sich die Wirtschaftspartei vorstellen /diesen Vorschlag würden sie unterstützen.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3000" b="1" kern="1200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ea typeface="+mn-ea"/>
                          <a:cs typeface="Microsoft Uighur" pitchFamily="2" charset="-78"/>
                        </a:rPr>
                        <a:t>Parteifoto einfügen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Textfeld 3"/>
          <p:cNvSpPr txBox="1"/>
          <p:nvPr/>
        </p:nvSpPr>
        <p:spPr>
          <a:xfrm>
            <a:off x="611560" y="1556792"/>
            <a:ext cx="7776864" cy="5232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Wirtschaftspartei: Hauptforderung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</p:txBody>
      </p:sp>
      <p:pic>
        <p:nvPicPr>
          <p:cNvPr id="3076" name="Picture 4" descr="C:\Users\Kinderdemokratie\Desktop\Fotos Hannover\Wirtschaftspartei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773400" y="-10134600"/>
            <a:ext cx="3255264" cy="2170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Kinderdemokratie\Desktop\Fotos Hannover\Wirtschaftspartei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773400" y="-10134600"/>
            <a:ext cx="3797808" cy="2531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050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457200" y="188640"/>
            <a:ext cx="8229600" cy="1143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5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Bernard MT Condensed" pitchFamily="18" charset="0"/>
              </a:rPr>
              <a:t>Felddorfer</a:t>
            </a:r>
            <a:r>
              <a:rPr lang="de-DE" sz="5000" dirty="0">
                <a:solidFill>
                  <a:schemeClr val="tx2">
                    <a:lumMod val="60000"/>
                    <a:lumOff val="40000"/>
                  </a:schemeClr>
                </a:solidFill>
                <a:latin typeface="Bernard MT Condensed" pitchFamily="18" charset="0"/>
              </a:rPr>
              <a:t> </a:t>
            </a:r>
            <a:r>
              <a:rPr lang="de-DE" sz="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ernard MT Condensed" pitchFamily="18" charset="0"/>
              </a:rPr>
              <a:t>Tageblatt</a:t>
            </a:r>
            <a:r>
              <a:rPr lang="de-DE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lgerian" pitchFamily="82" charset="0"/>
              </a:rPr>
              <a:t/>
            </a:r>
            <a:br>
              <a:rPr lang="de-DE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lgerian" pitchFamily="82" charset="0"/>
              </a:rPr>
            </a:br>
            <a:r>
              <a:rPr lang="de-DE" sz="11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Unabhängig – Überparteilich - Tagesaktuell </a:t>
            </a:r>
            <a:endParaRPr lang="de-DE" sz="1100" dirty="0">
              <a:latin typeface="Arial Black" pitchFamily="34" charset="0"/>
            </a:endParaRPr>
          </a:p>
        </p:txBody>
      </p:sp>
      <p:graphicFrame>
        <p:nvGraphicFramePr>
          <p:cNvPr id="3" name="Inhaltsplatzhalt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4616702"/>
              </p:ext>
            </p:extLst>
          </p:nvPr>
        </p:nvGraphicFramePr>
        <p:xfrm>
          <a:off x="323528" y="2105391"/>
          <a:ext cx="864096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5260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de-DE" sz="3000" b="1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Forderung der Elternpartei. „Zitat!“ fordert Herr/Frau Spielname.</a:t>
                      </a:r>
                    </a:p>
                    <a:p>
                      <a:pPr marL="0" indent="0">
                        <a:buNone/>
                      </a:pP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  <a:p>
                      <a:pPr marL="0" indent="0">
                        <a:buNone/>
                      </a:pP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3000" b="1" kern="1200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ea typeface="+mn-ea"/>
                          <a:cs typeface="Microsoft Uighur" pitchFamily="2" charset="-78"/>
                        </a:rPr>
                        <a:t>Parteifoto einfügen</a:t>
                      </a:r>
                    </a:p>
                    <a:p>
                      <a:pPr marL="0" indent="0">
                        <a:buNone/>
                      </a:pP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3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Uighur" pitchFamily="2" charset="-78"/>
                          <a:ea typeface="+mn-ea"/>
                          <a:cs typeface="Microsoft Uighur" pitchFamily="2" charset="-78"/>
                        </a:rPr>
                        <a:t>Parteifoto einfügen</a:t>
                      </a:r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sz="3000" dirty="0" smtClean="0">
                        <a:solidFill>
                          <a:schemeClr val="tx1"/>
                        </a:solidFill>
                        <a:latin typeface="Microsoft Uighur" pitchFamily="2" charset="-78"/>
                        <a:cs typeface="Microsoft Uighur" pitchFamily="2" charset="-78"/>
                      </a:endParaRPr>
                    </a:p>
                    <a:p>
                      <a:r>
                        <a:rPr lang="de-DE" sz="300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Befürchtung der Elternpartei,</a:t>
                      </a:r>
                      <a:r>
                        <a:rPr lang="de-DE" sz="3000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 wenn die Straße weiterhin durch den Ort geht.</a:t>
                      </a:r>
                      <a:endParaRPr lang="de-DE" sz="3000" dirty="0" smtClean="0">
                        <a:solidFill>
                          <a:schemeClr val="tx1"/>
                        </a:solidFill>
                        <a:latin typeface="Microsoft Uighur" pitchFamily="2" charset="-78"/>
                        <a:cs typeface="Microsoft Uighur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3000" b="1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Das könnte sich die Elternpartei vorstellen /diesen Vorschlag würden </a:t>
                      </a:r>
                      <a:r>
                        <a:rPr lang="de-DE" sz="3000" b="1" baseline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sie unterstützen</a:t>
                      </a:r>
                      <a:r>
                        <a:rPr lang="de-DE" sz="3000" b="1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3000" b="1" kern="1200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ea typeface="+mn-ea"/>
                          <a:cs typeface="Microsoft Uighur" pitchFamily="2" charset="-78"/>
                        </a:rPr>
                        <a:t>Parteifoto einfügen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Textfeld 3"/>
          <p:cNvSpPr txBox="1"/>
          <p:nvPr/>
        </p:nvSpPr>
        <p:spPr>
          <a:xfrm>
            <a:off x="611560" y="1484784"/>
            <a:ext cx="7776864" cy="5232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Elternpartei: Hauptforderung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7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</Words>
  <Application>Microsoft Office PowerPoint</Application>
  <PresentationFormat>Bildschirmpräsentation (4:3)</PresentationFormat>
  <Paragraphs>79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2" baseType="lpstr">
      <vt:lpstr>Algerian</vt:lpstr>
      <vt:lpstr>Arial</vt:lpstr>
      <vt:lpstr>Arial Black</vt:lpstr>
      <vt:lpstr>Bell MT</vt:lpstr>
      <vt:lpstr>Bernard MT Condensed</vt:lpstr>
      <vt:lpstr>Calibri</vt:lpstr>
      <vt:lpstr>Microsoft Uighur</vt:lpstr>
      <vt:lpstr>Larissa</vt:lpstr>
      <vt:lpstr>Felddorfer Tageblatt Unabhängig – Überparteilich - Tagesaktuell </vt:lpstr>
      <vt:lpstr>Felddorfer Tageblatt Unabhängig – Überparteilich - Tagesaktuell </vt:lpstr>
      <vt:lpstr>PowerPoint-Präsentation</vt:lpstr>
      <vt:lpstr>PowerPoint-Präsentation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Felddorfer Tageblatt Unabhängig – Überparteilich - Tagesaktuell</dc:title>
  <dc:creator>Johannes Melchert</dc:creator>
  <cp:lastModifiedBy>Anne-Kathrin</cp:lastModifiedBy>
  <cp:revision>79</cp:revision>
  <cp:lastPrinted>2011-06-29T07:40:52Z</cp:lastPrinted>
  <dcterms:created xsi:type="dcterms:W3CDTF">2011-06-24T11:26:05Z</dcterms:created>
  <dcterms:modified xsi:type="dcterms:W3CDTF">2017-03-20T10:00:25Z</dcterms:modified>
</cp:coreProperties>
</file>